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5" y="-3340"/>
            <a:ext cx="10247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124743"/>
            <a:ext cx="8246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Мама-первое слово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1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47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854558"/>
            <a:ext cx="3960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Мама — это значит нежность,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Это ласка, доброта,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Мама — это безмятежность,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Это радость, красота!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Мама — это на ночь сказка,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Это утренний рассвет,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Мама — в трудный час подсказка,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Это мудрость и совет!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Мама — это зелень лета,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Это снег, осенний лист,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Мама — это лучик света,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Мама — это значит ЖИЗНЬ!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2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47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227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09256" y="59492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Вот что у нас получилось.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4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47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12" y="404664"/>
            <a:ext cx="3898496" cy="2923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700"/>
            <a:ext cx="3744416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9127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47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332656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50" y="242088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47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611"/>
            <a:ext cx="5724128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328" y="5003683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638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FF00FF"/>
      </a:dk1>
      <a:lt1>
        <a:sysClr val="window" lastClr="B9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</cp:revision>
  <dcterms:created xsi:type="dcterms:W3CDTF">2014-12-14T17:13:24Z</dcterms:created>
  <dcterms:modified xsi:type="dcterms:W3CDTF">2014-12-14T17:50:19Z</dcterms:modified>
</cp:coreProperties>
</file>